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437"/>
  </p:normalViewPr>
  <p:slideViewPr>
    <p:cSldViewPr snapToGrid="0" snapToObjects="1">
      <p:cViewPr varScale="1">
        <p:scale>
          <a:sx n="52" d="100"/>
          <a:sy n="52" d="100"/>
        </p:scale>
        <p:origin x="48" y="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8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1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3058-23B5-584B-A364-6C104432B152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91D3-BA4B-054B-A57C-58204701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Energy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3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6" y="381000"/>
            <a:ext cx="7651749" cy="60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9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6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need to print each slide and place the objects at different stations. Students will whiteboard the </a:t>
            </a:r>
            <a:r>
              <a:rPr lang="en-US" smtClean="0"/>
              <a:t>energy transfer.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4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0"/>
            <a:ext cx="874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44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5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26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6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0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774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0"/>
            <a:ext cx="7581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6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2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22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Teacher</dc:creator>
  <cp:lastModifiedBy>Johnson, Jennifer B</cp:lastModifiedBy>
  <cp:revision>6</cp:revision>
  <dcterms:created xsi:type="dcterms:W3CDTF">2015-01-16T02:03:08Z</dcterms:created>
  <dcterms:modified xsi:type="dcterms:W3CDTF">2018-08-16T17:21:53Z</dcterms:modified>
</cp:coreProperties>
</file>